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55" r:id="rId5"/>
    <p:sldId id="1156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任务型阅读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本文讲述了一面特殊的镜子的故事。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35" y="836712"/>
            <a:ext cx="10634943" cy="1204361"/>
          </a:xfrm>
          <a:prstGeom prst="rect">
            <a:avLst/>
          </a:prstGeom>
        </p:spPr>
      </p:pic>
      <p:pic>
        <p:nvPicPr>
          <p:cNvPr id="4" name="语篇导航-DA.eps" descr="id:2147487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0423" y="2269167"/>
            <a:ext cx="1543685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在方框中所给的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rich boy bought a magic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got home, he looked at himself in the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face looked sad in the magic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rich boy tried to smile and make funny faces, but his face still looked sad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6289" y="2996952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up to her and asked what was wrong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surprise, his face still looked very sad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girl’s parents were very thankful for the boy’s help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 many happy things, but his face always looked sad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 surprise, his face looked very happy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14686" y="266237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3062486"/>
            <a:ext cx="11485848" cy="231073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42407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他试着微笑并做出滑稽的表情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但他的面部表情看起来仍然很悲伤。根据第二段可知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男孩认为这面镜子根本不管用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说明无论他做什么面部表情都没有变化。故选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what a terrible mirror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doesn’t work,” he said angrily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on the way to a store, the rich boy saw a little girl crying sadly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little girl said she couldn’t find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you,” the rich boy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rich boy helped the little girl look for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last, they found her parents together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98924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up to her and asked what was wrong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surprise, his face still looked very sad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girl’s parents were very thankful for the boy’s help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 many happy things, but his face always looked sad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 surprise, his face looked very happy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9551590" y="128629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7967414" y="220933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 bwMode="auto">
          <a:xfrm>
            <a:off x="360854" y="2636912"/>
            <a:ext cx="11485848" cy="23042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962413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根据前一句可知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他在路上看到一个小女孩伤心地哭泣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下文小女孩说她找不到她的父母了。此处他应是询问发生了什么。故选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根据前一句可知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他们一起找到了她的父母。小女孩的父母肯定是对他表示感激。故选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21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156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ked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himself in the mirror as usual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understood the magic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mirror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mirror could show the true feelings of its owner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rich boy felt really happy after helping the little girl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00808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up to her and asked what was wrong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surprise, his face still looked very sad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girl’s parents were very thankful for the boy’s help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 many happy things, but his face always looked sad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 surprise, his face looked very happy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248362" y="845215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 bwMode="auto">
          <a:xfrm>
            <a:off x="360854" y="1761783"/>
            <a:ext cx="11485848" cy="231528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12102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最后男孩明白了这面镜子的魔力。它能展现出它主人的真实情感。富有的男孩在帮助小女孩之后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真的感到很开心。所以男孩子在帮助小女孩之后肯定照镜子有变化。故选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19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604</Words>
  <Application>Microsoft Office PowerPoint</Application>
  <PresentationFormat>自定义</PresentationFormat>
  <Paragraphs>31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2025-09-17T14:30:14Z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